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3"/>
  </p:notesMasterIdLst>
  <p:sldIdLst>
    <p:sldId id="256" r:id="rId2"/>
    <p:sldId id="257" r:id="rId3"/>
    <p:sldId id="258" r:id="rId4"/>
    <p:sldId id="259" r:id="rId5"/>
    <p:sldId id="260" r:id="rId6"/>
    <p:sldId id="261" r:id="rId7"/>
    <p:sldId id="262" r:id="rId8"/>
    <p:sldId id="263" r:id="rId9"/>
    <p:sldId id="266" r:id="rId10"/>
    <p:sldId id="267" r:id="rId11"/>
    <p:sldId id="268"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54" autoAdjust="0"/>
  </p:normalViewPr>
  <p:slideViewPr>
    <p:cSldViewPr>
      <p:cViewPr varScale="1">
        <p:scale>
          <a:sx n="102" d="100"/>
          <a:sy n="102" d="100"/>
        </p:scale>
        <p:origin x="-234" y="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ACC06E-0C7B-4103-8276-0DFCBB3972E9}" type="datetimeFigureOut">
              <a:rPr lang="en-US" smtClean="0"/>
              <a:pPr/>
              <a:t>9/24/2010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9ECEC4-7CAA-4BDE-BF36-A4DBC1C5DD8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797D59F2-C4FD-49BC-A8A0-6BDCA927CC0B}" type="datetimeFigureOut">
              <a:rPr lang="en-US" smtClean="0"/>
              <a:pPr/>
              <a:t>9/24/2010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5B5B8DC9-330E-468B-B5CF-4D854DD6ED69}"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97D59F2-C4FD-49BC-A8A0-6BDCA927CC0B}" type="datetimeFigureOut">
              <a:rPr lang="en-US" smtClean="0"/>
              <a:pPr/>
              <a:t>9/24/2010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5B8DC9-330E-468B-B5CF-4D854DD6ED6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97D59F2-C4FD-49BC-A8A0-6BDCA927CC0B}" type="datetimeFigureOut">
              <a:rPr lang="en-US" smtClean="0"/>
              <a:pPr/>
              <a:t>9/24/2010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5B8DC9-330E-468B-B5CF-4D854DD6ED6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97D59F2-C4FD-49BC-A8A0-6BDCA927CC0B}" type="datetimeFigureOut">
              <a:rPr lang="en-US" smtClean="0"/>
              <a:pPr/>
              <a:t>9/24/2010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5B8DC9-330E-468B-B5CF-4D854DD6ED6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97D59F2-C4FD-49BC-A8A0-6BDCA927CC0B}" type="datetimeFigureOut">
              <a:rPr lang="en-US" smtClean="0"/>
              <a:pPr/>
              <a:t>9/24/2010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5B5B8DC9-330E-468B-B5CF-4D854DD6ED6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97D59F2-C4FD-49BC-A8A0-6BDCA927CC0B}" type="datetimeFigureOut">
              <a:rPr lang="en-US" smtClean="0"/>
              <a:pPr/>
              <a:t>9/24/2010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5B8DC9-330E-468B-B5CF-4D854DD6ED6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97D59F2-C4FD-49BC-A8A0-6BDCA927CC0B}" type="datetimeFigureOut">
              <a:rPr lang="en-US" smtClean="0"/>
              <a:pPr/>
              <a:t>9/24/2010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B5B8DC9-330E-468B-B5CF-4D854DD6ED6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97D59F2-C4FD-49BC-A8A0-6BDCA927CC0B}" type="datetimeFigureOut">
              <a:rPr lang="en-US" smtClean="0"/>
              <a:pPr/>
              <a:t>9/24/2010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B5B8DC9-330E-468B-B5CF-4D854DD6ED6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7D59F2-C4FD-49BC-A8A0-6BDCA927CC0B}" type="datetimeFigureOut">
              <a:rPr lang="en-US" smtClean="0"/>
              <a:pPr/>
              <a:t>9/24/2010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B5B8DC9-330E-468B-B5CF-4D854DD6ED6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97D59F2-C4FD-49BC-A8A0-6BDCA927CC0B}" type="datetimeFigureOut">
              <a:rPr lang="en-US" smtClean="0"/>
              <a:pPr/>
              <a:t>9/24/2010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5B8DC9-330E-468B-B5CF-4D854DD6ED6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97D59F2-C4FD-49BC-A8A0-6BDCA927CC0B}" type="datetimeFigureOut">
              <a:rPr lang="en-US" smtClean="0"/>
              <a:pPr/>
              <a:t>9/24/2010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5B8DC9-330E-468B-B5CF-4D854DD6ED6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797D59F2-C4FD-49BC-A8A0-6BDCA927CC0B}" type="datetimeFigureOut">
              <a:rPr lang="en-US" smtClean="0"/>
              <a:pPr/>
              <a:t>9/24/2010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5B5B8DC9-330E-468B-B5CF-4D854DD6ED69}"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50000">
              <a:srgbClr val="000082">
                <a:alpha val="0"/>
              </a:srgbClr>
            </a:gs>
            <a:gs pos="0">
              <a:srgbClr val="0047FF">
                <a:alpha val="0"/>
              </a:srgbClr>
            </a:gs>
            <a:gs pos="28000">
              <a:srgbClr val="000082"/>
            </a:gs>
            <a:gs pos="42999">
              <a:srgbClr val="0047FF"/>
            </a:gs>
            <a:gs pos="58000">
              <a:srgbClr val="000082"/>
            </a:gs>
            <a:gs pos="33000">
              <a:srgbClr val="0047FF">
                <a:alpha val="14000"/>
              </a:srgbClr>
            </a:gs>
            <a:gs pos="75000">
              <a:srgbClr val="000082">
                <a:alpha val="0"/>
              </a:srgbClr>
            </a:gs>
            <a:gs pos="100000">
              <a:srgbClr val="0047FF"/>
            </a:gs>
          </a:gsLst>
          <a:lin ang="27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pic>
        <p:nvPicPr>
          <p:cNvPr id="4" name="Picture 3" descr="weapons.jpg"/>
          <p:cNvPicPr>
            <a:picLocks noChangeAspect="1"/>
          </p:cNvPicPr>
          <p:nvPr/>
        </p:nvPicPr>
        <p:blipFill>
          <a:blip r:embed="rId2" cstate="print"/>
          <a:stretch>
            <a:fillRect/>
          </a:stretch>
        </p:blipFill>
        <p:spPr>
          <a:xfrm>
            <a:off x="0" y="152400"/>
            <a:ext cx="9144000" cy="6858000"/>
          </a:xfrm>
          <a:prstGeom prst="rect">
            <a:avLst/>
          </a:prstGeom>
          <a:ln w="228600" cap="sq" cmpd="thickThin">
            <a:solidFill>
              <a:srgbClr val="000000"/>
            </a:solidFill>
            <a:prstDash val="solid"/>
            <a:miter lim="800000"/>
          </a:ln>
          <a:effectLst>
            <a:innerShdw blurRad="76200">
              <a:srgbClr val="000000"/>
            </a:innerShdw>
          </a:effectLst>
        </p:spPr>
      </p:pic>
      <p:sp>
        <p:nvSpPr>
          <p:cNvPr id="6" name="Rectangle 5"/>
          <p:cNvSpPr/>
          <p:nvPr/>
        </p:nvSpPr>
        <p:spPr>
          <a:xfrm>
            <a:off x="2667000" y="3200400"/>
            <a:ext cx="3839513" cy="1754326"/>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WEAPONS</a:t>
            </a:r>
          </a:p>
          <a:p>
            <a:pPr algn="ct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1" name="TextBox 10"/>
          <p:cNvSpPr txBox="1"/>
          <p:nvPr/>
        </p:nvSpPr>
        <p:spPr>
          <a:xfrm>
            <a:off x="6781800" y="5791200"/>
            <a:ext cx="1447800" cy="646331"/>
          </a:xfrm>
          <a:prstGeom prst="rect">
            <a:avLst/>
          </a:prstGeom>
          <a:noFill/>
        </p:spPr>
        <p:txBody>
          <a:bodyPr wrap="square" rtlCol="0">
            <a:spAutoFit/>
          </a:bodyPr>
          <a:lstStyle/>
          <a:p>
            <a:r>
              <a:rPr lang="en-US" dirty="0" smtClean="0">
                <a:solidFill>
                  <a:srgbClr val="FF0000"/>
                </a:solidFill>
              </a:rPr>
              <a:t>By; Shayne Phillips</a:t>
            </a:r>
            <a:endParaRPr lang="en-US" dirty="0">
              <a:solidFill>
                <a:srgbClr val="FF0000"/>
              </a:solidFill>
            </a:endParaRPr>
          </a:p>
        </p:txBody>
      </p:sp>
      <p:sp>
        <p:nvSpPr>
          <p:cNvPr id="13" name="Rectangle 12"/>
          <p:cNvSpPr/>
          <p:nvPr/>
        </p:nvSpPr>
        <p:spPr>
          <a:xfrm>
            <a:off x="2075162" y="762000"/>
            <a:ext cx="4993675" cy="1754326"/>
          </a:xfrm>
          <a:prstGeom prst="rect">
            <a:avLst/>
          </a:prstGeom>
          <a:noFill/>
        </p:spPr>
        <p:txBody>
          <a:bodyPr wrap="squar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THE INVENTIONS</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4" name="Rectangle 13"/>
          <p:cNvSpPr/>
          <p:nvPr/>
        </p:nvSpPr>
        <p:spPr>
          <a:xfrm>
            <a:off x="2075162" y="2362200"/>
            <a:ext cx="4993675" cy="923330"/>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of</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Text Placeholder 2"/>
          <p:cNvSpPr>
            <a:spLocks noGrp="1"/>
          </p:cNvSpPr>
          <p:nvPr>
            <p:ph type="body" idx="1"/>
          </p:nvPr>
        </p:nvSpPr>
        <p:spPr>
          <a:xfrm>
            <a:off x="381000" y="304800"/>
            <a:ext cx="5181600" cy="1188720"/>
          </a:xfrm>
        </p:spPr>
        <p:txBody>
          <a:bodyPr>
            <a:normAutofit/>
          </a:bodyPr>
          <a:lstStyle/>
          <a:p>
            <a:r>
              <a:rPr lang="en-US" sz="3200" dirty="0" smtClean="0"/>
              <a:t> </a:t>
            </a: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Research</a:t>
            </a:r>
          </a:p>
          <a:p>
            <a:endPar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7" name="TextBox 6"/>
          <p:cNvSpPr txBox="1"/>
          <p:nvPr/>
        </p:nvSpPr>
        <p:spPr>
          <a:xfrm>
            <a:off x="1828800" y="2514600"/>
            <a:ext cx="5856894" cy="2308324"/>
          </a:xfrm>
          <a:prstGeom prst="rect">
            <a:avLst/>
          </a:prstGeom>
          <a:noFill/>
        </p:spPr>
        <p:txBody>
          <a:bodyPr wrap="square" rtlCol="0">
            <a:spAutoFit/>
          </a:bodyPr>
          <a:lstStyle/>
          <a:p>
            <a:r>
              <a:rPr lang="en-US" dirty="0" smtClean="0"/>
              <a:t>1865-The GERMANS were the ones who were the </a:t>
            </a:r>
          </a:p>
          <a:p>
            <a:r>
              <a:rPr lang="en-US" dirty="0" smtClean="0"/>
              <a:t>First to research and invent the nuclear weapon but </a:t>
            </a:r>
          </a:p>
          <a:p>
            <a:r>
              <a:rPr lang="en-US" dirty="0" smtClean="0"/>
              <a:t>Later on people were saying that UNITED STATES were the master mines. But the official creators of the nuclear weapons were the Germans, they were using scientist who at the moment took WW2 when they attacked Germany and claiming they won the (civil) war.</a:t>
            </a:r>
            <a:endParaRPr lang="en-US" dirty="0"/>
          </a:p>
        </p:txBody>
      </p:sp>
      <p:pic>
        <p:nvPicPr>
          <p:cNvPr id="9" name="Picture 8" descr="oppenheimer.jpg"/>
          <p:cNvPicPr>
            <a:picLocks noChangeAspect="1"/>
          </p:cNvPicPr>
          <p:nvPr/>
        </p:nvPicPr>
        <p:blipFill>
          <a:blip r:embed="rId2" cstate="print"/>
          <a:stretch>
            <a:fillRect/>
          </a:stretch>
        </p:blipFill>
        <p:spPr>
          <a:xfrm>
            <a:off x="6858000" y="457200"/>
            <a:ext cx="1841500" cy="21082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3" name="Picture 2" descr="fatman.jpg"/>
          <p:cNvPicPr>
            <a:picLocks noChangeAspect="1"/>
          </p:cNvPicPr>
          <p:nvPr/>
        </p:nvPicPr>
        <p:blipFill>
          <a:blip r:embed="rId2" cstate="print"/>
          <a:stretch>
            <a:fillRect/>
          </a:stretch>
        </p:blipFill>
        <p:spPr>
          <a:xfrm>
            <a:off x="474174" y="1371600"/>
            <a:ext cx="4957691" cy="3657600"/>
          </a:xfrm>
          <a:prstGeom prst="rect">
            <a:avLst/>
          </a:prstGeom>
        </p:spPr>
      </p:pic>
      <p:sp>
        <p:nvSpPr>
          <p:cNvPr id="4" name="Rectangle 3"/>
          <p:cNvSpPr/>
          <p:nvPr/>
        </p:nvSpPr>
        <p:spPr>
          <a:xfrm>
            <a:off x="5486400" y="2690336"/>
            <a:ext cx="3124200" cy="2308324"/>
          </a:xfrm>
          <a:prstGeom prst="rect">
            <a:avLst/>
          </a:prstGeom>
        </p:spPr>
        <p:txBody>
          <a:bodyPr wrap="square">
            <a:spAutoFit/>
          </a:bodyPr>
          <a:lstStyle/>
          <a:p>
            <a:r>
              <a:rPr lang="en-US" dirty="0" smtClean="0"/>
              <a:t> This is a photo of the  atomic bombs known as "Little Boy"  dropped on the Japanese city of Hiroshima on August 6, 1945, and "Fat Man" (right) dropped on the Japanese city of Nagasaki on August 9, 1945</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43000" y="457200"/>
            <a:ext cx="6934200" cy="2585323"/>
          </a:xfrm>
          <a:prstGeom prst="rect">
            <a:avLst/>
          </a:prstGeom>
          <a:noFill/>
        </p:spPr>
        <p:txBody>
          <a:bodyPr wrap="square" lIns="91440" tIns="45720" rIns="91440" bIns="45720">
            <a:spAutoFit/>
          </a:bodyPr>
          <a:lstStyle/>
          <a:p>
            <a:pPr algn="ctr"/>
            <a:r>
              <a:rPr lang="en-U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How did it change our environment/society?</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4" name="Rectangle 3"/>
          <p:cNvSpPr/>
          <p:nvPr/>
        </p:nvSpPr>
        <p:spPr>
          <a:xfrm>
            <a:off x="2075162" y="3581400"/>
            <a:ext cx="4993675" cy="1754326"/>
          </a:xfrm>
          <a:prstGeom prst="rect">
            <a:avLst/>
          </a:prstGeom>
          <a:noFill/>
        </p:spPr>
        <p:txBody>
          <a:bodyPr wrap="square" lIns="91440" tIns="45720" rIns="91440" bIns="45720">
            <a:spAutoFit/>
          </a:bodyPr>
          <a:lstStyle/>
          <a:p>
            <a:pPr algn="ctr"/>
            <a:r>
              <a:rPr lang="en-U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Why is this important?</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2075162" y="381000"/>
            <a:ext cx="4993675" cy="2585323"/>
          </a:xfrm>
          <a:prstGeom prst="rect">
            <a:avLst/>
          </a:prstGeom>
          <a:noFill/>
        </p:spPr>
        <p:txBody>
          <a:bodyPr wrap="square" lIns="91440" tIns="45720" rIns="91440" bIns="45720">
            <a:spAutoFit/>
          </a:bodyPr>
          <a:lstStyle/>
          <a:p>
            <a:pPr algn="ctr"/>
            <a:r>
              <a:rPr lang="en-U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Why did you choose this topic?</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11" name="TextBox 10"/>
          <p:cNvSpPr txBox="1"/>
          <p:nvPr/>
        </p:nvSpPr>
        <p:spPr>
          <a:xfrm>
            <a:off x="2362200" y="3657600"/>
            <a:ext cx="5324352" cy="2308324"/>
          </a:xfrm>
          <a:prstGeom prst="rect">
            <a:avLst/>
          </a:prstGeom>
          <a:noFill/>
        </p:spPr>
        <p:txBody>
          <a:bodyPr wrap="square" rtlCol="0">
            <a:spAutoFit/>
          </a:bodyPr>
          <a:lstStyle/>
          <a:p>
            <a:r>
              <a:rPr lang="en-US" dirty="0" smtClean="0"/>
              <a:t>I chose this topic because it was used and still</a:t>
            </a:r>
          </a:p>
          <a:p>
            <a:r>
              <a:rPr lang="en-US" dirty="0" smtClean="0"/>
              <a:t>Is used to kill or severely injure someone. WEAPONS are the main reasons and factors of deaths TODAY! The importance of it is because anybody can take a life away using one . It has made my life and many others society a uncomfortable and dangerous place.  </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304800"/>
            <a:ext cx="7467600" cy="923330"/>
          </a:xfrm>
          <a:prstGeom prst="rect">
            <a:avLst/>
          </a:prstGeom>
          <a:noFill/>
        </p:spPr>
        <p:txBody>
          <a:bodyPr wrap="square" lIns="91440" tIns="45720" rIns="91440" bIns="45720">
            <a:spAutoFit/>
          </a:bodyPr>
          <a:lstStyle/>
          <a:p>
            <a:pPr algn="ctr"/>
            <a:r>
              <a:rPr lang="en-U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Areas of interaction</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3" name="TextBox 2"/>
          <p:cNvSpPr txBox="1"/>
          <p:nvPr/>
        </p:nvSpPr>
        <p:spPr>
          <a:xfrm>
            <a:off x="1752600" y="2057400"/>
            <a:ext cx="6477000" cy="1631216"/>
          </a:xfrm>
          <a:prstGeom prst="rect">
            <a:avLst/>
          </a:prstGeom>
          <a:noFill/>
        </p:spPr>
        <p:txBody>
          <a:bodyPr wrap="square" rtlCol="0">
            <a:spAutoFit/>
          </a:bodyPr>
          <a:lstStyle/>
          <a:p>
            <a:pPr>
              <a:buFontTx/>
              <a:buChar char="-"/>
            </a:pPr>
            <a:r>
              <a:rPr lang="en-US" sz="2000" dirty="0" smtClean="0"/>
              <a:t>There has been many of areas effected and life </a:t>
            </a:r>
          </a:p>
          <a:p>
            <a:r>
              <a:rPr lang="en-US" sz="2000" dirty="0" smtClean="0"/>
              <a:t>Changed by the amount of deaths because they have made a big impact on us and our youth. I checked the crime rate in Baltimore city, we had (1,588.5) in 2009.</a:t>
            </a:r>
          </a:p>
          <a:p>
            <a:endParaRPr lang="en-US" sz="2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rot="20219790">
            <a:off x="231663" y="817707"/>
            <a:ext cx="1708731" cy="369332"/>
          </a:xfrm>
          <a:prstGeom prst="rect">
            <a:avLst/>
          </a:prstGeom>
          <a:noFill/>
        </p:spPr>
        <p:txBody>
          <a:bodyPr wrap="square" rtlCol="0">
            <a:spAutoFit/>
          </a:bodyPr>
          <a:lstStyle/>
          <a:p>
            <a:r>
              <a:rPr lang="en-US" dirty="0" smtClean="0"/>
              <a:t>WHY???????</a:t>
            </a:r>
            <a:endParaRPr lang="en-US" dirty="0"/>
          </a:p>
        </p:txBody>
      </p:sp>
      <p:sp>
        <p:nvSpPr>
          <p:cNvPr id="3" name="TextBox 2"/>
          <p:cNvSpPr txBox="1"/>
          <p:nvPr/>
        </p:nvSpPr>
        <p:spPr>
          <a:xfrm rot="881290">
            <a:off x="7117686" y="857910"/>
            <a:ext cx="1752600" cy="369332"/>
          </a:xfrm>
          <a:prstGeom prst="rect">
            <a:avLst/>
          </a:prstGeom>
          <a:noFill/>
        </p:spPr>
        <p:txBody>
          <a:bodyPr wrap="square" rtlCol="0">
            <a:spAutoFit/>
          </a:bodyPr>
          <a:lstStyle/>
          <a:p>
            <a:r>
              <a:rPr lang="en-US" dirty="0" smtClean="0"/>
              <a:t>WHY???????</a:t>
            </a:r>
            <a:endParaRPr lang="en-US" dirty="0"/>
          </a:p>
        </p:txBody>
      </p:sp>
      <p:pic>
        <p:nvPicPr>
          <p:cNvPr id="5" name="Picture 4" descr="images.jpg"/>
          <p:cNvPicPr>
            <a:picLocks noChangeAspect="1"/>
          </p:cNvPicPr>
          <p:nvPr/>
        </p:nvPicPr>
        <p:blipFill>
          <a:blip r:embed="rId2" cstate="print"/>
          <a:stretch>
            <a:fillRect/>
          </a:stretch>
        </p:blipFill>
        <p:spPr>
          <a:xfrm>
            <a:off x="1524000" y="1524000"/>
            <a:ext cx="6400800" cy="36576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jpg"/>
          <p:cNvPicPr>
            <a:picLocks noChangeAspect="1"/>
          </p:cNvPicPr>
          <p:nvPr/>
        </p:nvPicPr>
        <p:blipFill>
          <a:blip r:embed="rId2" cstate="print"/>
          <a:stretch>
            <a:fillRect/>
          </a:stretch>
        </p:blipFill>
        <p:spPr>
          <a:xfrm>
            <a:off x="1143000" y="685800"/>
            <a:ext cx="6781799" cy="4191000"/>
          </a:xfrm>
          <a:prstGeom prst="rect">
            <a:avLst/>
          </a:prstGeom>
        </p:spPr>
      </p:pic>
      <p:sp>
        <p:nvSpPr>
          <p:cNvPr id="3" name="TextBox 2"/>
          <p:cNvSpPr txBox="1"/>
          <p:nvPr/>
        </p:nvSpPr>
        <p:spPr>
          <a:xfrm>
            <a:off x="1676400" y="5029200"/>
            <a:ext cx="7626209" cy="369332"/>
          </a:xfrm>
          <a:prstGeom prst="rect">
            <a:avLst/>
          </a:prstGeom>
          <a:noFill/>
        </p:spPr>
        <p:txBody>
          <a:bodyPr wrap="square" rtlCol="0">
            <a:spAutoFit/>
          </a:bodyPr>
          <a:lstStyle/>
          <a:p>
            <a:r>
              <a:rPr lang="en-US" dirty="0" smtClean="0"/>
              <a:t>Nuclear weapons used in the 1940’s during world war 2</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35_schem_09.jpg"/>
          <p:cNvPicPr>
            <a:picLocks noChangeAspect="1"/>
          </p:cNvPicPr>
          <p:nvPr/>
        </p:nvPicPr>
        <p:blipFill>
          <a:blip r:embed="rId2" cstate="print"/>
          <a:stretch>
            <a:fillRect/>
          </a:stretch>
        </p:blipFill>
        <p:spPr>
          <a:xfrm>
            <a:off x="1219200" y="381000"/>
            <a:ext cx="7162800" cy="5109464"/>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142</TotalTime>
  <Words>266</Words>
  <Application>Microsoft Office PowerPoint</Application>
  <PresentationFormat>On-screen Show (4:3)</PresentationFormat>
  <Paragraphs>21</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Apex</vt:lpstr>
      <vt:lpstr>Slide 1</vt:lpstr>
      <vt:lpstr>            </vt:lpstr>
      <vt:lpstr>Slide 3</vt:lpstr>
      <vt:lpstr>Slide 4</vt:lpstr>
      <vt:lpstr>Slide 5</vt:lpstr>
      <vt:lpstr>Slide 6</vt:lpstr>
      <vt:lpstr>Slide 7</vt:lpstr>
      <vt:lpstr>Slide 8</vt:lpstr>
      <vt:lpstr>Slide 9</vt:lpstr>
      <vt:lpstr>Slide 10</vt:lpstr>
      <vt:lpstr>Slide 11</vt:lpstr>
    </vt:vector>
  </TitlesOfParts>
  <Company>BCPSS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student</dc:creator>
  <cp:lastModifiedBy>student</cp:lastModifiedBy>
  <cp:revision>15</cp:revision>
  <dcterms:created xsi:type="dcterms:W3CDTF">2010-09-20T19:52:52Z</dcterms:created>
  <dcterms:modified xsi:type="dcterms:W3CDTF">2010-09-24T19:28:11Z</dcterms:modified>
</cp:coreProperties>
</file>